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88" d="100"/>
          <a:sy n="88" d="100"/>
        </p:scale>
        <p:origin x="9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3AB8-5262-408E-80E4-46072029B3FD}" type="datetimeFigureOut">
              <a:rPr lang="fr-FR" smtClean="0"/>
              <a:t>09/12/2021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34E9-F5E0-42F2-B419-979C7D81C9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9518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3AB8-5262-408E-80E4-46072029B3FD}" type="datetimeFigureOut">
              <a:rPr lang="fr-FR" smtClean="0"/>
              <a:t>09/12/2021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34E9-F5E0-42F2-B419-979C7D81C9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7790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3AB8-5262-408E-80E4-46072029B3FD}" type="datetimeFigureOut">
              <a:rPr lang="fr-FR" smtClean="0"/>
              <a:t>09/12/2021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34E9-F5E0-42F2-B419-979C7D81C9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9597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3AB8-5262-408E-80E4-46072029B3FD}" type="datetimeFigureOut">
              <a:rPr lang="fr-FR" smtClean="0"/>
              <a:t>09/12/2021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34E9-F5E0-42F2-B419-979C7D81C9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1675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3AB8-5262-408E-80E4-46072029B3FD}" type="datetimeFigureOut">
              <a:rPr lang="fr-FR" smtClean="0"/>
              <a:t>09/12/2021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34E9-F5E0-42F2-B419-979C7D81C9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9791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3AB8-5262-408E-80E4-46072029B3FD}" type="datetimeFigureOut">
              <a:rPr lang="fr-FR" smtClean="0"/>
              <a:t>09/12/2021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34E9-F5E0-42F2-B419-979C7D81C9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8274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3AB8-5262-408E-80E4-46072029B3FD}" type="datetimeFigureOut">
              <a:rPr lang="fr-FR" smtClean="0"/>
              <a:t>09/12/2021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34E9-F5E0-42F2-B419-979C7D81C9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2846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3AB8-5262-408E-80E4-46072029B3FD}" type="datetimeFigureOut">
              <a:rPr lang="fr-FR" smtClean="0"/>
              <a:t>09/12/2021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34E9-F5E0-42F2-B419-979C7D81C9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510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3AB8-5262-408E-80E4-46072029B3FD}" type="datetimeFigureOut">
              <a:rPr lang="fr-FR" smtClean="0"/>
              <a:t>09/12/2021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34E9-F5E0-42F2-B419-979C7D81C9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0108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3AB8-5262-408E-80E4-46072029B3FD}" type="datetimeFigureOut">
              <a:rPr lang="fr-FR" smtClean="0"/>
              <a:t>09/12/2021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34E9-F5E0-42F2-B419-979C7D81C9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7087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3AB8-5262-408E-80E4-46072029B3FD}" type="datetimeFigureOut">
              <a:rPr lang="fr-FR" smtClean="0"/>
              <a:t>09/12/2021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34E9-F5E0-42F2-B419-979C7D81C9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43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D3AB8-5262-408E-80E4-46072029B3FD}" type="datetimeFigureOut">
              <a:rPr lang="fr-FR" smtClean="0"/>
              <a:t>09/12/2021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234E9-F5E0-42F2-B419-979C7D81C9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2822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Spécialité SI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Sciences de l’ingénieur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043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Pourquoi de l’ingénierie? </a:t>
            </a:r>
            <a:endParaRPr lang="fr-FR" dirty="0"/>
          </a:p>
        </p:txBody>
      </p:sp>
      <p:pic>
        <p:nvPicPr>
          <p:cNvPr id="1028" name="Picture 4" descr="Changer de fournisseur d&amp;#39;électricité/de gaz - TotalEnergi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8556171" y="1284514"/>
            <a:ext cx="308065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Résoudre toutes sortes de problèmes dans les entreprises, les activités humaines à partir d’une connaissance technique et d’un savoir scientifique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12317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</a:t>
            </a:r>
            <a:endParaRPr lang="fr-FR" dirty="0"/>
          </a:p>
        </p:txBody>
      </p:sp>
      <p:pic>
        <p:nvPicPr>
          <p:cNvPr id="4" name="Picture 2" descr="Profil de Jeffrey Mangono (jeffreymangono) | Pinteres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456" y="1530803"/>
            <a:ext cx="4772025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e 8"/>
          <p:cNvGrpSpPr/>
          <p:nvPr/>
        </p:nvGrpSpPr>
        <p:grpSpPr>
          <a:xfrm>
            <a:off x="7923742" y="217981"/>
            <a:ext cx="3430058" cy="2066486"/>
            <a:chOff x="7563762" y="270533"/>
            <a:chExt cx="3430058" cy="2066486"/>
          </a:xfrm>
        </p:grpSpPr>
        <p:pic>
          <p:nvPicPr>
            <p:cNvPr id="8" name="Picture 2" descr="Les réseaux informatiques - Playhook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3762" y="270533"/>
              <a:ext cx="3430058" cy="128907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ZoneTexte 6"/>
            <p:cNvSpPr txBox="1"/>
            <p:nvPr/>
          </p:nvSpPr>
          <p:spPr>
            <a:xfrm>
              <a:off x="8334703" y="1690688"/>
              <a:ext cx="23017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Mise en œuvre de réseau</a:t>
              </a:r>
              <a:endParaRPr lang="fr-FR" dirty="0"/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8694683" y="3127722"/>
            <a:ext cx="3181350" cy="3251986"/>
            <a:chOff x="8609240" y="2739231"/>
            <a:chExt cx="3181350" cy="3251986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09240" y="2739231"/>
              <a:ext cx="3181350" cy="25241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1" name="ZoneTexte 10"/>
            <p:cNvSpPr txBox="1"/>
            <p:nvPr/>
          </p:nvSpPr>
          <p:spPr>
            <a:xfrm>
              <a:off x="8694683" y="5344886"/>
              <a:ext cx="29856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Etude des structures: génie civil</a:t>
              </a:r>
              <a:endParaRPr lang="fr-FR" dirty="0"/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718164" y="510377"/>
            <a:ext cx="2641890" cy="2654909"/>
            <a:chOff x="710746" y="1638136"/>
            <a:chExt cx="2641890" cy="2654909"/>
          </a:xfrm>
        </p:grpSpPr>
        <p:pic>
          <p:nvPicPr>
            <p:cNvPr id="2052" name="Picture 4" descr="LA MECANIQUE AU SERVICE DE LA TRANSITION ENERGETIQU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746" y="1638136"/>
              <a:ext cx="2466975" cy="184785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ZoneTexte 12"/>
            <p:cNvSpPr txBox="1"/>
            <p:nvPr/>
          </p:nvSpPr>
          <p:spPr>
            <a:xfrm>
              <a:off x="751114" y="3646714"/>
              <a:ext cx="26015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Conception, design et simulation</a:t>
              </a:r>
              <a:endParaRPr lang="fr-FR" dirty="0"/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469676" y="4300776"/>
            <a:ext cx="3240311" cy="2088219"/>
            <a:chOff x="342448" y="3734856"/>
            <a:chExt cx="3240311" cy="2088219"/>
          </a:xfrm>
        </p:grpSpPr>
        <p:pic>
          <p:nvPicPr>
            <p:cNvPr id="2054" name="Picture 6" descr="Nano Ordinateur Inf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48" y="3734856"/>
              <a:ext cx="3240311" cy="161003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ZoneTexte 14"/>
            <p:cNvSpPr txBox="1"/>
            <p:nvPr/>
          </p:nvSpPr>
          <p:spPr>
            <a:xfrm>
              <a:off x="402771" y="5453743"/>
              <a:ext cx="30945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Prélever les informations, </a:t>
              </a:r>
              <a:endParaRPr lang="fr-FR" dirty="0"/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4354557" y="213716"/>
            <a:ext cx="3319872" cy="1478005"/>
            <a:chOff x="4354557" y="213716"/>
            <a:chExt cx="3319872" cy="1478005"/>
          </a:xfrm>
        </p:grpSpPr>
        <p:pic>
          <p:nvPicPr>
            <p:cNvPr id="2056" name="Picture 8" descr="Source d'énergie : les différentes sources d'énergie en France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4557" y="213716"/>
              <a:ext cx="2399767" cy="10849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ZoneTexte 16"/>
            <p:cNvSpPr txBox="1"/>
            <p:nvPr/>
          </p:nvSpPr>
          <p:spPr>
            <a:xfrm>
              <a:off x="5073015" y="1322389"/>
              <a:ext cx="26014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Energie</a:t>
              </a:r>
              <a:endParaRPr lang="fr-FR" dirty="0"/>
            </a:p>
          </p:txBody>
        </p:sp>
      </p:grpSp>
      <p:pic>
        <p:nvPicPr>
          <p:cNvPr id="2058" name="Picture 10" descr="Les bases de la programmation : Comment apprendre la programmation ? - IONO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879725"/>
            <a:ext cx="2757246" cy="144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e 19"/>
          <p:cNvGrpSpPr/>
          <p:nvPr/>
        </p:nvGrpSpPr>
        <p:grpSpPr>
          <a:xfrm>
            <a:off x="5426938" y="4764267"/>
            <a:ext cx="2654771" cy="2036496"/>
            <a:chOff x="4644100" y="4537165"/>
            <a:chExt cx="2654771" cy="2036496"/>
          </a:xfrm>
        </p:grpSpPr>
        <p:pic>
          <p:nvPicPr>
            <p:cNvPr id="2060" name="Picture 12" descr="Les 5 meilleurs livres pour apprendre la programmation informatique -  5livres.fr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100" y="4537165"/>
              <a:ext cx="2420736" cy="161544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ZoneTexte 18"/>
            <p:cNvSpPr txBox="1"/>
            <p:nvPr/>
          </p:nvSpPr>
          <p:spPr>
            <a:xfrm>
              <a:off x="4893128" y="6204329"/>
              <a:ext cx="24057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Programmation</a:t>
              </a:r>
              <a:endParaRPr lang="fr-FR" dirty="0"/>
            </a:p>
          </p:txBody>
        </p:sp>
      </p:grpSp>
      <p:sp>
        <p:nvSpPr>
          <p:cNvPr id="21" name="ZoneTexte 20"/>
          <p:cNvSpPr txBox="1"/>
          <p:nvPr/>
        </p:nvSpPr>
        <p:spPr>
          <a:xfrm>
            <a:off x="8267175" y="2222553"/>
            <a:ext cx="3559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Comment c’est fait?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98172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Poursuites d’étude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1" r="39638" b="40388"/>
          <a:stretch/>
        </p:blipFill>
        <p:spPr>
          <a:xfrm>
            <a:off x="6737955" y="468087"/>
            <a:ext cx="5454045" cy="42167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964" y="1523723"/>
            <a:ext cx="5887272" cy="396295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737955" y="4855029"/>
            <a:ext cx="5116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Domaines: </a:t>
            </a:r>
            <a:r>
              <a:rPr lang="fr-FR" dirty="0" smtClean="0"/>
              <a:t>Automobile, génie civil, environnement, énergie, informatique, finance, aéronautique, électronique, équipement du sportif…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502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de projet en première SI</a:t>
            </a:r>
            <a:endParaRPr lang="fr-FR" dirty="0"/>
          </a:p>
        </p:txBody>
      </p:sp>
      <p:pic>
        <p:nvPicPr>
          <p:cNvPr id="4" name="si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91029" y="1524000"/>
            <a:ext cx="8272121" cy="4652963"/>
          </a:xfrm>
        </p:spPr>
      </p:pic>
    </p:spTree>
    <p:extLst>
      <p:ext uri="{BB962C8B-B14F-4D97-AF65-F5344CB8AC3E}">
        <p14:creationId xmlns:p14="http://schemas.microsoft.com/office/powerpoint/2010/main" val="371668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88</Words>
  <Application>Microsoft Office PowerPoint</Application>
  <PresentationFormat>Grand écran</PresentationFormat>
  <Paragraphs>15</Paragraphs>
  <Slides>5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Spécialité SI</vt:lpstr>
      <vt:lpstr>Pourquoi de l’ingénierie? </vt:lpstr>
      <vt:lpstr>Exemple</vt:lpstr>
      <vt:lpstr>Poursuites d’étude</vt:lpstr>
      <vt:lpstr>Exemple de projet en première SI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Spécialité SI</dc:title>
  <dc:creator>Vincent</dc:creator>
  <cp:lastModifiedBy>Vincent</cp:lastModifiedBy>
  <cp:revision>7</cp:revision>
  <dcterms:created xsi:type="dcterms:W3CDTF">2021-12-09T09:17:58Z</dcterms:created>
  <dcterms:modified xsi:type="dcterms:W3CDTF">2021-12-09T09:51:23Z</dcterms:modified>
</cp:coreProperties>
</file>